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66" r:id="rId4"/>
    <p:sldId id="259" r:id="rId5"/>
    <p:sldId id="272" r:id="rId6"/>
    <p:sldId id="273" r:id="rId7"/>
    <p:sldId id="268" r:id="rId8"/>
    <p:sldId id="260" r:id="rId9"/>
    <p:sldId id="261" r:id="rId10"/>
    <p:sldId id="262" r:id="rId11"/>
    <p:sldId id="263" r:id="rId12"/>
    <p:sldId id="264" r:id="rId13"/>
    <p:sldId id="269" r:id="rId14"/>
    <p:sldId id="267" r:id="rId15"/>
    <p:sldId id="270" r:id="rId16"/>
    <p:sldId id="271" r:id="rId1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Maestro Medo" initials="MM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BA955"/>
    <a:srgbClr val="706840"/>
    <a:srgbClr val="FF99FF"/>
    <a:srgbClr val="FFCC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4833" autoAdjust="0"/>
    <p:restoredTop sz="94660"/>
  </p:normalViewPr>
  <p:slideViewPr>
    <p:cSldViewPr>
      <p:cViewPr varScale="1">
        <p:scale>
          <a:sx n="68" d="100"/>
          <a:sy n="68" d="100"/>
        </p:scale>
        <p:origin x="-60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commentAuthors" Target="commentAuthors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wheel spokes="1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wheel spokes="1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wheel spokes="1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wheel spokes="1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wheel spokes="1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11/12/2011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wheel spokes="1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11/12/2011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wheel spokes="1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11/12/2011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wheel spokes="1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11/12/2011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wheel spokes="1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11/12/2011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wheel spokes="1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11/12/2011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wheel spokes="1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11/12/2011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spd="slow">
    <p:wheel spokes="1"/>
  </p:transition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Content Placeholder 5" descr="d pretty&amp; butterflies.jpg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0" y="0"/>
            <a:ext cx="9144000" cy="6858000"/>
          </a:xfrm>
          <a:prstGeom prst="foldedCorner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410200"/>
            <a:ext cx="8229600" cy="1219200"/>
          </a:xfrm>
        </p:spPr>
        <p:txBody>
          <a:bodyPr>
            <a:noAutofit/>
          </a:bodyPr>
          <a:lstStyle/>
          <a:p>
            <a:r>
              <a:rPr lang="en-US" sz="6600" dirty="0" smtClean="0">
                <a:solidFill>
                  <a:srgbClr val="FF99FF"/>
                </a:solidFill>
              </a:rPr>
              <a:t>    Jessy$0nd0$</a:t>
            </a:r>
            <a:endParaRPr lang="ar-EG" sz="6600" dirty="0">
              <a:solidFill>
                <a:srgbClr val="FF99FF"/>
              </a:solidFill>
            </a:endParaRPr>
          </a:p>
        </p:txBody>
      </p:sp>
    </p:spTree>
  </p:cSld>
  <p:clrMapOvr>
    <a:masterClrMapping/>
  </p:clrMapOvr>
  <p:transition spd="slow" advTm="5000">
    <p:wheel spokes="1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25562"/>
          </a:xfrm>
          <a:solidFill>
            <a:schemeClr val="bg2">
              <a:lumMod val="90000"/>
            </a:schemeClr>
          </a:solidFill>
        </p:spPr>
        <p:txBody>
          <a:bodyPr>
            <a:noAutofit/>
          </a:bodyPr>
          <a:lstStyle/>
          <a:p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/>
            </a:r>
            <a:b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</a:br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>Who talked to Ceaser During the Luprical day? And What did he tell him?</a:t>
            </a:r>
            <a:endParaRPr lang="ar-EG" sz="3600" b="1" dirty="0">
              <a:solidFill>
                <a:srgbClr val="706840"/>
              </a:solidFill>
              <a:latin typeface="Bernard MT Condensed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r>
              <a:rPr lang="en-US" sz="2800" dirty="0" smtClean="0">
                <a:solidFill>
                  <a:srgbClr val="ABA955"/>
                </a:solidFill>
              </a:rPr>
              <a:t>The soothsayer  talked to Ceaser and he warned him to be careful of </a:t>
            </a:r>
            <a:r>
              <a:rPr lang="en-US" sz="3600" dirty="0" smtClean="0">
                <a:solidFill>
                  <a:srgbClr val="ABA955"/>
                </a:solidFill>
              </a:rPr>
              <a:t>“the ides of march”.</a:t>
            </a:r>
            <a:endParaRPr lang="ar-EG" sz="3600" dirty="0">
              <a:solidFill>
                <a:srgbClr val="ABA955"/>
              </a:solidFill>
            </a:endParaRPr>
          </a:p>
        </p:txBody>
      </p:sp>
    </p:spTree>
  </p:cSld>
  <p:clrMapOvr>
    <a:masterClrMapping/>
  </p:clrMapOvr>
  <p:transition spd="slow" advTm="10000">
    <p:wheel spokes="1"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bg2">
              <a:lumMod val="90000"/>
            </a:schemeClr>
          </a:solidFill>
        </p:spPr>
        <p:txBody>
          <a:bodyPr>
            <a:normAutofit/>
          </a:bodyPr>
          <a:lstStyle/>
          <a:p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>What did Casca tell Cassius and Brutus?</a:t>
            </a:r>
            <a:endParaRPr lang="ar-EG" sz="3600" b="1" dirty="0">
              <a:solidFill>
                <a:srgbClr val="706840"/>
              </a:solidFill>
              <a:latin typeface="Bernard MT Condensed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r>
              <a:rPr lang="en-US" sz="2800" dirty="0" smtClean="0">
                <a:solidFill>
                  <a:srgbClr val="ABA955"/>
                </a:solidFill>
              </a:rPr>
              <a:t>He told them that Ceaser had been offered the crown again but he refused it.</a:t>
            </a:r>
            <a:endParaRPr lang="ar-EG" sz="2800" dirty="0">
              <a:solidFill>
                <a:srgbClr val="ABA955"/>
              </a:solidFill>
            </a:endParaRPr>
          </a:p>
        </p:txBody>
      </p:sp>
    </p:spTree>
  </p:cSld>
  <p:clrMapOvr>
    <a:masterClrMapping/>
  </p:clrMapOvr>
  <p:transition spd="slow" advTm="10000">
    <p:wheel spokes="1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bg2">
              <a:lumMod val="90000"/>
            </a:schemeClr>
          </a:solidFill>
        </p:spPr>
        <p:txBody>
          <a:bodyPr>
            <a:normAutofit/>
          </a:bodyPr>
          <a:lstStyle/>
          <a:p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>What did Cassius and Brutus decide to do?</a:t>
            </a:r>
            <a:endParaRPr lang="ar-EG" sz="3600" b="1" dirty="0">
              <a:solidFill>
                <a:srgbClr val="706840"/>
              </a:solidFill>
              <a:latin typeface="Bernard MT Condensed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r>
              <a:rPr lang="en-US" sz="2800" dirty="0" smtClean="0">
                <a:solidFill>
                  <a:srgbClr val="ABA955"/>
                </a:solidFill>
              </a:rPr>
              <a:t>They decided to meet again to discuss Ceaser’s ambition.</a:t>
            </a:r>
            <a:endParaRPr lang="ar-EG" sz="2800" dirty="0">
              <a:solidFill>
                <a:srgbClr val="ABA955"/>
              </a:solidFill>
            </a:endParaRPr>
          </a:p>
        </p:txBody>
      </p:sp>
    </p:spTree>
  </p:cSld>
  <p:clrMapOvr>
    <a:masterClrMapping/>
  </p:clrMapOvr>
  <p:transition spd="slow" advTm="10000">
    <p:wheel spokes="1"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Horizontal Scroll 5"/>
          <p:cNvSpPr/>
          <p:nvPr/>
        </p:nvSpPr>
        <p:spPr>
          <a:xfrm>
            <a:off x="990600" y="609600"/>
            <a:ext cx="6934200" cy="5943600"/>
          </a:xfrm>
          <a:prstGeom prst="horizontalScroll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50000"/>
              </a:schemeClr>
            </a:solidFill>
          </a:ln>
          <a:effectLst>
            <a:innerShdw blurRad="63500" dist="546100" dir="54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4400" dirty="0" smtClean="0">
                <a:solidFill>
                  <a:srgbClr val="706840"/>
                </a:solidFill>
                <a:latin typeface="Algerian" pitchFamily="82" charset="0"/>
              </a:rPr>
              <a:t>Act 1</a:t>
            </a:r>
          </a:p>
          <a:p>
            <a:pPr algn="ctr"/>
            <a:r>
              <a:rPr lang="en-US" sz="3600" dirty="0" smtClean="0">
                <a:solidFill>
                  <a:srgbClr val="706840"/>
                </a:solidFill>
                <a:latin typeface="Algerian" pitchFamily="82" charset="0"/>
              </a:rPr>
              <a:t>Scene 3</a:t>
            </a:r>
            <a:endParaRPr lang="ar-EG" sz="3600" dirty="0">
              <a:solidFill>
                <a:srgbClr val="706840"/>
              </a:solidFill>
              <a:latin typeface="Algerian" pitchFamily="82" charset="0"/>
            </a:endParaRPr>
          </a:p>
        </p:txBody>
      </p:sp>
    </p:spTree>
  </p:cSld>
  <p:clrMapOvr>
    <a:masterClrMapping/>
  </p:clrMapOvr>
  <p:transition spd="slow" advTm="6000">
    <p:wheel spokes="1"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401762"/>
          </a:xfrm>
          <a:solidFill>
            <a:schemeClr val="bg2">
              <a:lumMod val="90000"/>
            </a:schemeClr>
          </a:solidFill>
        </p:spPr>
        <p:txBody>
          <a:bodyPr>
            <a:noAutofit/>
          </a:bodyPr>
          <a:lstStyle/>
          <a:p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/>
            </a:r>
            <a:b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</a:br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>What did the conspirators do during the hole month?</a:t>
            </a:r>
            <a:endParaRPr lang="ar-EG" sz="3600" b="1" dirty="0">
              <a:solidFill>
                <a:srgbClr val="706840"/>
              </a:solidFill>
              <a:latin typeface="Bernard MT Condensed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r>
              <a:rPr lang="en-US" sz="2800" dirty="0" smtClean="0">
                <a:solidFill>
                  <a:srgbClr val="ABA955"/>
                </a:solidFill>
              </a:rPr>
              <a:t>They sent different letter in different handwritting to Brutus expressing worry of Ceaser’s Ambition.</a:t>
            </a:r>
            <a:endParaRPr lang="ar-EG" sz="2800" dirty="0">
              <a:solidFill>
                <a:srgbClr val="ABA955"/>
              </a:solidFill>
            </a:endParaRPr>
          </a:p>
        </p:txBody>
      </p:sp>
    </p:spTree>
  </p:cSld>
  <p:clrMapOvr>
    <a:masterClrMapping/>
  </p:clrMapOvr>
  <p:transition spd="slow" advTm="10000">
    <p:wheel spokes="1"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bg2">
              <a:lumMod val="90000"/>
            </a:schemeClr>
          </a:solidFill>
        </p:spPr>
        <p:txBody>
          <a:bodyPr>
            <a:noAutofit/>
          </a:bodyPr>
          <a:lstStyle/>
          <a:p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/>
            </a:r>
            <a:b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</a:br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>What happened on 14 March?</a:t>
            </a:r>
            <a:endParaRPr lang="ar-EG" sz="3600" b="1" dirty="0">
              <a:solidFill>
                <a:srgbClr val="706840"/>
              </a:solidFill>
              <a:latin typeface="Bernard MT Condensed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r>
              <a:rPr lang="en-US" sz="2800" dirty="0" smtClean="0">
                <a:solidFill>
                  <a:srgbClr val="ABA955"/>
                </a:solidFill>
              </a:rPr>
              <a:t>There was a terrible storm which the conspirators considered a bad Omen of Ceaser’s ambition. </a:t>
            </a:r>
            <a:endParaRPr lang="ar-EG" sz="2800" dirty="0">
              <a:solidFill>
                <a:srgbClr val="ABA955"/>
              </a:solidFill>
            </a:endParaRPr>
          </a:p>
        </p:txBody>
      </p:sp>
    </p:spTree>
  </p:cSld>
  <p:clrMapOvr>
    <a:masterClrMapping/>
  </p:clrMapOvr>
  <p:transition spd="slow" advTm="10000">
    <p:wheel spokes="1"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bg2">
              <a:lumMod val="90000"/>
            </a:schemeClr>
          </a:solidFill>
        </p:spPr>
        <p:txBody>
          <a:bodyPr>
            <a:noAutofit/>
          </a:bodyPr>
          <a:lstStyle/>
          <a:p>
            <a:r>
              <a:rPr lang="en-US" sz="3600" b="1" dirty="0" smtClean="0">
                <a:latin typeface="Bernard MT Condensed" pitchFamily="18" charset="0"/>
              </a:rPr>
              <a:t/>
            </a:r>
            <a:br>
              <a:rPr lang="en-US" sz="3600" b="1" dirty="0" smtClean="0">
                <a:latin typeface="Bernard MT Condensed" pitchFamily="18" charset="0"/>
              </a:rPr>
            </a:br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>What did they decide to do?</a:t>
            </a:r>
            <a:endParaRPr lang="ar-EG" sz="3600" b="1" dirty="0">
              <a:latin typeface="Bernard MT Condensed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r>
              <a:rPr lang="en-US" sz="2800" dirty="0" smtClean="0">
                <a:solidFill>
                  <a:srgbClr val="ABA955"/>
                </a:solidFill>
              </a:rPr>
              <a:t>to persuade Brutus to be with them in their conspiracy against Ceaser.</a:t>
            </a:r>
            <a:endParaRPr lang="ar-EG" sz="2800" dirty="0">
              <a:solidFill>
                <a:srgbClr val="ABA955"/>
              </a:solidFill>
            </a:endParaRPr>
          </a:p>
        </p:txBody>
      </p:sp>
    </p:spTree>
  </p:cSld>
  <p:clrMapOvr>
    <a:masterClrMapping/>
  </p:clrMapOvr>
  <p:transition spd="slow" advTm="10000">
    <p:wheel spokes="1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706840"/>
                </a:solidFill>
                <a:latin typeface="Algerian" pitchFamily="82" charset="0"/>
              </a:rPr>
              <a:t>Julius Ceaser</a:t>
            </a:r>
            <a:endParaRPr lang="ar-EG" dirty="0">
              <a:solidFill>
                <a:srgbClr val="706840"/>
              </a:solidFill>
              <a:latin typeface="Algerian" pitchFamily="82" charset="0"/>
            </a:endParaRPr>
          </a:p>
        </p:txBody>
      </p:sp>
      <p:pic>
        <p:nvPicPr>
          <p:cNvPr id="4" name="Content Placeholder 3" descr="يوليوس قيصر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81000" y="1524000"/>
            <a:ext cx="8458200" cy="5334000"/>
          </a:xfrm>
        </p:spPr>
      </p:pic>
    </p:spTree>
  </p:cSld>
  <p:clrMapOvr>
    <a:masterClrMapping/>
  </p:clrMapOvr>
  <p:transition spd="slow" advTm="5000">
    <p:wheel spokes="1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Horizontal Scroll 3"/>
          <p:cNvSpPr/>
          <p:nvPr/>
        </p:nvSpPr>
        <p:spPr>
          <a:xfrm>
            <a:off x="990600" y="609600"/>
            <a:ext cx="6934200" cy="5943600"/>
          </a:xfrm>
          <a:prstGeom prst="horizontalScroll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50000"/>
              </a:schemeClr>
            </a:solidFill>
          </a:ln>
          <a:effectLst>
            <a:innerShdw blurRad="63500" dist="546100" dir="54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4400" dirty="0" smtClean="0">
                <a:solidFill>
                  <a:srgbClr val="706840"/>
                </a:solidFill>
                <a:latin typeface="Algerian" pitchFamily="82" charset="0"/>
              </a:rPr>
              <a:t>Act 1</a:t>
            </a:r>
          </a:p>
          <a:p>
            <a:pPr algn="ctr"/>
            <a:r>
              <a:rPr lang="en-US" sz="3600" dirty="0" smtClean="0">
                <a:solidFill>
                  <a:srgbClr val="706840"/>
                </a:solidFill>
                <a:latin typeface="Algerian" pitchFamily="82" charset="0"/>
              </a:rPr>
              <a:t>Scene 1</a:t>
            </a:r>
            <a:endParaRPr lang="ar-EG" sz="3600" dirty="0">
              <a:solidFill>
                <a:srgbClr val="706840"/>
              </a:solidFill>
              <a:latin typeface="Algerian" pitchFamily="82" charset="0"/>
            </a:endParaRPr>
          </a:p>
        </p:txBody>
      </p:sp>
    </p:spTree>
  </p:cSld>
  <p:clrMapOvr>
    <a:masterClrMapping/>
  </p:clrMapOvr>
  <p:transition spd="slow" advTm="6000">
    <p:wheel spokes="1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bg2">
              <a:lumMod val="90000"/>
            </a:schemeClr>
          </a:solidFill>
        </p:spPr>
        <p:txBody>
          <a:bodyPr>
            <a:noAutofit/>
          </a:bodyPr>
          <a:lstStyle/>
          <a:p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/>
            </a:r>
            <a:b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</a:br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>When </a:t>
            </a:r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>did the play start</a:t>
            </a:r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>? And Where?</a:t>
            </a:r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/>
            </a:r>
            <a:b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</a:br>
            <a:endParaRPr lang="ar-EG" sz="3600" b="1" dirty="0">
              <a:solidFill>
                <a:srgbClr val="706840"/>
              </a:solidFill>
              <a:latin typeface="Bernard MT Condensed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bg1"/>
          </a:solidFill>
        </p:spPr>
        <p:txBody>
          <a:bodyPr>
            <a:normAutofit/>
          </a:bodyPr>
          <a:lstStyle/>
          <a:p>
            <a:endParaRPr lang="en-US" sz="2800" dirty="0" smtClean="0">
              <a:solidFill>
                <a:srgbClr val="ABA955"/>
              </a:solidFill>
            </a:endParaRPr>
          </a:p>
          <a:p>
            <a:endParaRPr lang="en-US" sz="2800" dirty="0" smtClean="0">
              <a:solidFill>
                <a:srgbClr val="ABA955"/>
              </a:solidFill>
            </a:endParaRPr>
          </a:p>
          <a:p>
            <a:r>
              <a:rPr lang="en-US" sz="2800" dirty="0" smtClean="0">
                <a:solidFill>
                  <a:srgbClr val="ABA955"/>
                </a:solidFill>
              </a:rPr>
              <a:t>on </a:t>
            </a:r>
            <a:r>
              <a:rPr lang="en-US" sz="2800" dirty="0" smtClean="0">
                <a:solidFill>
                  <a:srgbClr val="ABA955"/>
                </a:solidFill>
              </a:rPr>
              <a:t>15 February on the day of the feast of Luprical  in </a:t>
            </a:r>
            <a:r>
              <a:rPr lang="en-US" sz="2800" dirty="0" smtClean="0">
                <a:solidFill>
                  <a:srgbClr val="ABA955"/>
                </a:solidFill>
              </a:rPr>
              <a:t>Rome.</a:t>
            </a:r>
            <a:endParaRPr lang="ar-EG" sz="2800" dirty="0">
              <a:solidFill>
                <a:srgbClr val="ABA955"/>
              </a:solidFill>
            </a:endParaRPr>
          </a:p>
        </p:txBody>
      </p:sp>
    </p:spTree>
  </p:cSld>
  <p:clrMapOvr>
    <a:masterClrMapping/>
  </p:clrMapOvr>
  <p:transition spd="slow" advTm="10000">
    <p:wheel spokes="1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bg2">
              <a:lumMod val="90000"/>
            </a:schemeClr>
          </a:solidFill>
        </p:spPr>
        <p:txBody>
          <a:bodyPr>
            <a:normAutofit fontScale="90000"/>
          </a:bodyPr>
          <a:lstStyle/>
          <a:p>
            <a:r>
              <a:rPr lang="en-US" sz="4000" b="1" dirty="0" smtClean="0">
                <a:latin typeface="Bernard MT Condensed" pitchFamily="18" charset="0"/>
              </a:rPr>
              <a:t/>
            </a:r>
            <a:br>
              <a:rPr lang="en-US" sz="4000" b="1" dirty="0" smtClean="0">
                <a:latin typeface="Bernard MT Condensed" pitchFamily="18" charset="0"/>
              </a:rPr>
            </a:br>
            <a:r>
              <a:rPr lang="en-US" sz="4000" b="1" dirty="0" smtClean="0">
                <a:solidFill>
                  <a:srgbClr val="706840"/>
                </a:solidFill>
                <a:latin typeface="Bernard MT Condensed" pitchFamily="18" charset="0"/>
              </a:rPr>
              <a:t>Who was Julius Ceaser?</a:t>
            </a:r>
            <a:endParaRPr lang="ar-EG" sz="4000" b="1" dirty="0">
              <a:latin typeface="Bernard MT Condensed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r>
              <a:rPr lang="en-US" sz="2800" dirty="0" smtClean="0">
                <a:solidFill>
                  <a:srgbClr val="ABA955"/>
                </a:solidFill>
              </a:rPr>
              <a:t>The governer of Rome , who was a great leader and led them to victories by victoried over his enemy Pompey in a civil war.</a:t>
            </a:r>
            <a:endParaRPr lang="ar-EG" sz="2800" dirty="0">
              <a:solidFill>
                <a:srgbClr val="ABA955"/>
              </a:solidFill>
            </a:endParaRPr>
          </a:p>
        </p:txBody>
      </p:sp>
    </p:spTree>
  </p:cSld>
  <p:clrMapOvr>
    <a:masterClrMapping/>
  </p:clrMapOvr>
  <p:transition spd="slow" advTm="10000">
    <p:wheel spokes="1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981200"/>
          </a:xfrm>
          <a:solidFill>
            <a:schemeClr val="bg2">
              <a:lumMod val="90000"/>
            </a:schemeClr>
          </a:solidFill>
        </p:spPr>
        <p:txBody>
          <a:bodyPr>
            <a:normAutofit fontScale="90000"/>
          </a:bodyPr>
          <a:lstStyle/>
          <a:p>
            <a:r>
              <a:rPr lang="en-US" sz="4000" b="1" dirty="0" smtClean="0">
                <a:solidFill>
                  <a:srgbClr val="706840"/>
                </a:solidFill>
                <a:latin typeface="Bernard MT Condensed" pitchFamily="18" charset="0"/>
              </a:rPr>
              <a:t/>
            </a:r>
            <a:br>
              <a:rPr lang="en-US" sz="4000" b="1" dirty="0" smtClean="0">
                <a:solidFill>
                  <a:srgbClr val="706840"/>
                </a:solidFill>
                <a:latin typeface="Bernard MT Condensed" pitchFamily="18" charset="0"/>
              </a:rPr>
            </a:br>
            <a:r>
              <a:rPr lang="en-US" sz="4000" b="1" dirty="0" smtClean="0">
                <a:solidFill>
                  <a:srgbClr val="706840"/>
                </a:solidFill>
                <a:latin typeface="Bernard MT Condensed" pitchFamily="18" charset="0"/>
              </a:rPr>
              <a:t>Why were there some people who were worried about Ceaser’s ambition (conspirators) ?</a:t>
            </a:r>
            <a:endParaRPr lang="ar-EG" sz="4000" b="1" dirty="0">
              <a:solidFill>
                <a:srgbClr val="706840"/>
              </a:solidFill>
              <a:latin typeface="Bernard MT Condensed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r>
              <a:rPr lang="en-US" sz="2800" dirty="0" smtClean="0">
                <a:solidFill>
                  <a:srgbClr val="ABA955"/>
                </a:solidFill>
              </a:rPr>
              <a:t>Because they suspect that Ceaser might accept the people’s crown and make him self a king and make Rome kingdom.</a:t>
            </a:r>
            <a:endParaRPr lang="ar-EG" sz="2800" dirty="0">
              <a:solidFill>
                <a:srgbClr val="ABA955"/>
              </a:solidFill>
            </a:endParaRPr>
          </a:p>
        </p:txBody>
      </p:sp>
    </p:spTree>
  </p:cSld>
  <p:clrMapOvr>
    <a:masterClrMapping/>
  </p:clrMapOvr>
  <p:transition spd="slow" advTm="10000">
    <p:wheel spokes="1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Horizontal Scroll 5"/>
          <p:cNvSpPr/>
          <p:nvPr/>
        </p:nvSpPr>
        <p:spPr>
          <a:xfrm>
            <a:off x="990600" y="609600"/>
            <a:ext cx="6934200" cy="5943600"/>
          </a:xfrm>
          <a:prstGeom prst="horizontalScroll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50000"/>
              </a:schemeClr>
            </a:solidFill>
          </a:ln>
          <a:effectLst>
            <a:innerShdw blurRad="63500" dist="546100" dir="54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4400" dirty="0" smtClean="0">
                <a:solidFill>
                  <a:srgbClr val="706840"/>
                </a:solidFill>
                <a:latin typeface="Algerian" pitchFamily="82" charset="0"/>
              </a:rPr>
              <a:t>Act 1</a:t>
            </a:r>
          </a:p>
          <a:p>
            <a:pPr algn="ctr"/>
            <a:r>
              <a:rPr lang="en-US" sz="3600" dirty="0" smtClean="0">
                <a:solidFill>
                  <a:srgbClr val="706840"/>
                </a:solidFill>
                <a:latin typeface="Algerian" pitchFamily="82" charset="0"/>
              </a:rPr>
              <a:t>Scene 2</a:t>
            </a:r>
            <a:endParaRPr lang="ar-EG" sz="3600" dirty="0">
              <a:solidFill>
                <a:srgbClr val="706840"/>
              </a:solidFill>
              <a:latin typeface="Algerian" pitchFamily="82" charset="0"/>
            </a:endParaRPr>
          </a:p>
        </p:txBody>
      </p:sp>
    </p:spTree>
  </p:cSld>
  <p:clrMapOvr>
    <a:masterClrMapping/>
  </p:clrMapOvr>
  <p:transition spd="slow" advTm="6000">
    <p:wheel spokes="1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bg2">
              <a:lumMod val="90000"/>
            </a:schemeClr>
          </a:solidFill>
        </p:spPr>
        <p:txBody>
          <a:bodyPr>
            <a:noAutofit/>
          </a:bodyPr>
          <a:lstStyle/>
          <a:p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/>
            </a:r>
            <a:b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</a:br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>Why </a:t>
            </a:r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>did cassius </a:t>
            </a:r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>talk to Brutus during the luprical day ? </a:t>
            </a:r>
            <a:endParaRPr lang="ar-EG" sz="3600" b="1" dirty="0">
              <a:solidFill>
                <a:srgbClr val="706840"/>
              </a:solidFill>
              <a:latin typeface="Bernard MT Condensed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en-US" sz="2800" dirty="0" smtClean="0">
              <a:solidFill>
                <a:srgbClr val="ABA955"/>
              </a:solidFill>
            </a:endParaRPr>
          </a:p>
          <a:p>
            <a:endParaRPr lang="en-US" sz="2800" dirty="0" smtClean="0">
              <a:solidFill>
                <a:srgbClr val="ABA955"/>
              </a:solidFill>
            </a:endParaRPr>
          </a:p>
          <a:p>
            <a:r>
              <a:rPr lang="en-US" sz="2800" dirty="0" smtClean="0">
                <a:solidFill>
                  <a:srgbClr val="ABA955"/>
                </a:solidFill>
              </a:rPr>
              <a:t>To presuade him that ceaser’s ambition becomes dangerous.</a:t>
            </a:r>
            <a:endParaRPr lang="ar-EG" sz="2800" dirty="0">
              <a:solidFill>
                <a:srgbClr val="ABA955"/>
              </a:solidFill>
            </a:endParaRPr>
          </a:p>
        </p:txBody>
      </p:sp>
    </p:spTree>
  </p:cSld>
  <p:clrMapOvr>
    <a:masterClrMapping/>
  </p:clrMapOvr>
  <p:transition spd="slow" advTm="10000">
    <p:wheel spokes="1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bg2">
              <a:lumMod val="90000"/>
            </a:schemeClr>
          </a:solidFill>
        </p:spPr>
        <p:txBody>
          <a:bodyPr>
            <a:noAutofit/>
          </a:bodyPr>
          <a:lstStyle/>
          <a:p>
            <a:r>
              <a:rPr lang="en-US" sz="3600" b="1" dirty="0" smtClean="0">
                <a:solidFill>
                  <a:srgbClr val="706840"/>
                </a:solidFill>
                <a:latin typeface="Bernard MT Condensed" pitchFamily="18" charset="0"/>
              </a:rPr>
              <a:t>What did Ceaser do when he saw Cassius talking to Brutus?</a:t>
            </a:r>
            <a:endParaRPr lang="ar-EG" sz="3600" b="1" dirty="0">
              <a:solidFill>
                <a:srgbClr val="706840"/>
              </a:solidFill>
              <a:latin typeface="Bernard MT Condensed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r>
              <a:rPr lang="en-US" sz="2800" dirty="0" smtClean="0">
                <a:solidFill>
                  <a:srgbClr val="ABA955"/>
                </a:solidFill>
              </a:rPr>
              <a:t>He told Mark Antony that he did not trust Cassius and that is the reason of his worry.</a:t>
            </a:r>
            <a:endParaRPr lang="ar-EG" sz="2800" dirty="0">
              <a:solidFill>
                <a:srgbClr val="ABA955"/>
              </a:solidFill>
            </a:endParaRPr>
          </a:p>
        </p:txBody>
      </p:sp>
    </p:spTree>
  </p:cSld>
  <p:clrMapOvr>
    <a:masterClrMapping/>
  </p:clrMapOvr>
  <p:transition spd="slow" advTm="10000">
    <p:wheel spokes="1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287</TotalTime>
  <Words>224</Words>
  <Application>Microsoft Office PowerPoint</Application>
  <PresentationFormat>On-screen Show (4:3)</PresentationFormat>
  <Paragraphs>52</Paragraphs>
  <Slides>16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Office Theme</vt:lpstr>
      <vt:lpstr>    Jessy$0nd0$</vt:lpstr>
      <vt:lpstr>Julius Ceaser</vt:lpstr>
      <vt:lpstr>Slide 3</vt:lpstr>
      <vt:lpstr> When did the play start? And Where? </vt:lpstr>
      <vt:lpstr> Who was Julius Ceaser?</vt:lpstr>
      <vt:lpstr> Why were there some people who were worried about Ceaser’s ambition (conspirators) ?</vt:lpstr>
      <vt:lpstr>Slide 7</vt:lpstr>
      <vt:lpstr> Why did cassius talk to Brutus during the luprical day ? </vt:lpstr>
      <vt:lpstr>What did Ceaser do when he saw Cassius talking to Brutus?</vt:lpstr>
      <vt:lpstr> Who talked to Ceaser During the Luprical day? And What did he tell him?</vt:lpstr>
      <vt:lpstr>What did Casca tell Cassius and Brutus?</vt:lpstr>
      <vt:lpstr>What did Cassius and Brutus decide to do?</vt:lpstr>
      <vt:lpstr>Slide 13</vt:lpstr>
      <vt:lpstr> What did the conspirators do during the hole month?</vt:lpstr>
      <vt:lpstr> What happened on 14 March?</vt:lpstr>
      <vt:lpstr> What did they decide to do?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/>
  <cp:lastModifiedBy>Maestro Medo</cp:lastModifiedBy>
  <cp:revision>31</cp:revision>
  <dcterms:created xsi:type="dcterms:W3CDTF">2006-08-16T00:00:00Z</dcterms:created>
  <dcterms:modified xsi:type="dcterms:W3CDTF">2011-11-12T22:43:18Z</dcterms:modified>
</cp:coreProperties>
</file>

<file path=docProps/thumbnail.jpeg>
</file>